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69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488</TotalTime>
  <Words>593</Words>
  <Application>Microsoft Office PowerPoint</Application>
  <PresentationFormat>Widescreen</PresentationFormat>
  <Paragraphs>55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Cacho</vt:lpstr>
      <vt:lpstr>Apresentação do PowerPoint</vt:lpstr>
      <vt:lpstr>Apresentação do PowerPoint</vt:lpstr>
      <vt:lpstr>CLASSIFICAÇÃO DA COR DA PELE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Usuário desconhecido</cp:lastModifiedBy>
  <cp:revision>63</cp:revision>
  <dcterms:created xsi:type="dcterms:W3CDTF">2017-10-24T16:43:47Z</dcterms:created>
  <dcterms:modified xsi:type="dcterms:W3CDTF">2021-06-17T15:38:16Z</dcterms:modified>
</cp:coreProperties>
</file>